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</p:sldIdLst>
  <p:sldSz cx="18288000" cy="10287000"/>
  <p:notesSz cx="6858000" cy="9144000"/>
  <p:defaultTextStyle>
    <a:defPPr>
      <a:defRPr lang="en-US"/>
    </a:defPPr>
    <a:lvl1pPr marL="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FE769-66B7-8CAB-E525-4D16967E1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B7D1AE-462A-02D9-31F3-D93769AAD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A46B3-DDED-4AA7-9F63-648EED42E207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801D1A-C1C5-5977-C715-BA198D73B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5A3318-C520-BE19-F7D5-0C95B6036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8B90D-0F0F-427A-BDB9-5209A38C3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352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756471-C64C-4AC4-82EF-8B2E9B7CB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0F0985-0910-12EA-2386-5838CD0929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3C0355-27C1-38AB-0A3D-13BABC236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3A46B3-DDED-4AA7-9F63-648EED42E207}" type="datetimeFigureOut">
              <a:rPr lang="en-GB" smtClean="0"/>
              <a:t>26/10/2026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A72CF4-51BB-05AC-D215-783D04DC5C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435C2D-D98C-4F19-F675-865819E882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18B90D-0F0F-427A-BDB9-5209A38C3B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274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F63090-3CC6-0941-D011-F48F366D8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898097-8017-F2B6-B11D-7C595C6563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93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D05942-3251-754D-2FCE-458899EB5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348531-0E2D-AAC8-C176-9FEA8D3443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07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1EBA11-F7AD-F179-A661-83E0F8DB1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59BD76-BF6A-DD16-849E-ED9A718B20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80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598F73-1A21-B204-5609-3EA0F5C59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7A37E6-2E21-ECE9-D1D9-8DE7B83462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44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8E1F77-1C8C-4044-B3C0-5F7A44362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E15F6B-F3F1-32CB-D80C-A2BB36AE8D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08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2B2450-DC4B-6DEE-18E3-4F985A5EC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E7CF3C-0B5D-8624-418E-00E4D1B9F4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27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C42E68-E773-9B54-B30F-7E80B6A5A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745DD3-E2E4-CAF9-0C38-DEC40F80C9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1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D21BB8-7462-A302-DB24-986F5753D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65A46D-34B6-60C3-26E7-468182C9D6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99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47C362-4E26-9934-597D-3D2418E76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5E25E4-F82A-1ED6-E2AC-67D82825A1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05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3C01BA-A062-02D7-C8D2-9312B8236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464FAD-2834-44A7-6FA2-E33EAE4BF1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17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Ulrich</dc:creator>
  <cp:lastModifiedBy>Vyners IT Dept</cp:lastModifiedBy>
  <cp:revision>3</cp:revision>
  <dcterms:created xsi:type="dcterms:W3CDTF">2026-10-14T12:53:26Z</dcterms:created>
  <dcterms:modified xsi:type="dcterms:W3CDTF">2026-10-26T11:18:52Z</dcterms:modified>
</cp:coreProperties>
</file>