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0" r:id="rId4"/>
  </p:sldMasterIdLst>
  <p:notesMasterIdLst>
    <p:notesMasterId r:id="rId5"/>
  </p:notesMasterIdLst>
  <p:sldIdLst>
    <p:sldId id="256" r:id="rId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b39dabb1fe_0_116:notes"/>
          <p:cNvSpPr/>
          <p:nvPr>
            <p:ph idx="2" type="sldImg"/>
          </p:nvPr>
        </p:nvSpPr>
        <p:spPr>
          <a:xfrm>
            <a:off x="11433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b39dabb1fe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365125"/>
            <a:ext cx="78867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825625"/>
            <a:ext cx="78867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indent="-342900" lvl="1" marL="9144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indent="-342900" lvl="2" marL="1371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indent="-342900" lvl="3" marL="18288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indent="-342900" lvl="4" marL="22860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indent="-342900" lvl="5" marL="2743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indent="-342900" lvl="6" marL="32004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indent="-342900" lvl="7" marL="36576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indent="-342900" lvl="8" marL="4114800" rtl="0" algn="l">
              <a:lnSpc>
                <a:spcPct val="90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6356350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6356350"/>
            <a:ext cx="30861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6356350"/>
            <a:ext cx="20574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3999" cy="1337800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2155277"/>
            <a:ext cx="8520600" cy="77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-GB" sz="3220">
                <a:latin typeface="Calibri"/>
                <a:ea typeface="Calibri"/>
                <a:cs typeface="Calibri"/>
                <a:sym typeface="Calibri"/>
              </a:rPr>
              <a:t>Year 11 Students 2022-23</a:t>
            </a:r>
            <a:endParaRPr b="1" sz="32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14"/>
          <p:cNvSpPr txBox="1"/>
          <p:nvPr>
            <p:ph idx="1" type="body"/>
          </p:nvPr>
        </p:nvSpPr>
        <p:spPr>
          <a:xfrm>
            <a:off x="311700" y="2966424"/>
            <a:ext cx="8520600" cy="34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GB" sz="31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Students who attended Vyners School </a:t>
            </a:r>
            <a:r>
              <a:rPr b="1" i="1" lang="en-GB" sz="3100">
                <a:solidFill>
                  <a:srgbClr val="CC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90%</a:t>
            </a:r>
            <a:r>
              <a:rPr b="1" i="1" lang="en-GB" sz="31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or below on average got </a:t>
            </a:r>
            <a:r>
              <a:rPr b="1" i="1" lang="en-GB" sz="3100">
                <a:solidFill>
                  <a:srgbClr val="CC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b="1" i="1" lang="en-GB" sz="31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GCSEs at Grades 9-4. </a:t>
            </a:r>
            <a:endParaRPr b="1" i="1" sz="31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3100">
              <a:solidFill>
                <a:schemeClr val="dk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b="1" i="1" lang="en-GB" sz="31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Students who attended </a:t>
            </a:r>
            <a:r>
              <a:rPr b="1" i="1" lang="en-GB" sz="3100">
                <a:solidFill>
                  <a:srgbClr val="CC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97%</a:t>
            </a:r>
            <a:r>
              <a:rPr b="1" i="1" lang="en-GB" sz="31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or above on average got </a:t>
            </a:r>
            <a:r>
              <a:rPr b="1" i="1" lang="en-GB" sz="3100">
                <a:solidFill>
                  <a:srgbClr val="CC0000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9</a:t>
            </a:r>
            <a:r>
              <a:rPr b="1" i="1" lang="en-GB" sz="3100">
                <a:solidFill>
                  <a:schemeClr val="dk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GCSEs at Grades 9-4.</a:t>
            </a:r>
            <a:endParaRPr i="1"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188500" y="1337800"/>
            <a:ext cx="86916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200" u="sng">
                <a:solidFill>
                  <a:srgbClr val="CC0000"/>
                </a:solidFill>
                <a:latin typeface="Calibri"/>
                <a:ea typeface="Calibri"/>
                <a:cs typeface="Calibri"/>
                <a:sym typeface="Calibri"/>
              </a:rPr>
              <a:t>Attendance</a:t>
            </a:r>
            <a:endParaRPr b="1" sz="3200" u="sng">
              <a:solidFill>
                <a:srgbClr val="CC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